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Leitprogramm rund um das Ei: Ein interdisziplinärer Ansatz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Patrick Müller, Maturaarbeit 2006</a:t>
            </a:r>
          </a:p>
          <a:p>
            <a:r>
              <a:t>Betreuung: Dr. Rainer Steiger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Die Struktur des Eis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Aufbau des Eis: Eiklar, Eidotter, Eischale</a:t>
            </a:r>
          </a:p>
          <a:p>
            <a:r>
              <a:t>• Chemische Zusammensetzung von Eiklar und Eidotter</a:t>
            </a:r>
          </a:p>
          <a:p>
            <a:r>
              <a:t>• Experiment: Tyndall-Effekt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Proteine im 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Bedeutung von Proteinen im Ei</a:t>
            </a:r>
          </a:p>
          <a:p>
            <a:r>
              <a:t>• Denaturierung durch Hitze, Säuren, mechanische Einwirkung</a:t>
            </a:r>
          </a:p>
          <a:p>
            <a:r>
              <a:t>• Experiment: Biuret-Reaktion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Mathematik und Physik rund um das Ei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Oberflächenberechnung (Guldinsches Gesetz)</a:t>
            </a:r>
          </a:p>
          <a:p>
            <a:r>
              <a:t>• Physikalische Phänomene: Druckabfall an der Eioberfläche</a:t>
            </a:r>
          </a:p>
          <a:p>
            <a:r>
              <a:t>• Experiment: Luftströmung am Ei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Zusammenfassung und Abschluss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Das Ei als interdisziplinäres Forschungsobjekt: Chemie, Biologie, Physik</a:t>
            </a:r>
          </a:p>
          <a:p>
            <a:r>
              <a:t>• Anwendung der Arbeit als didaktisches Werkzeug</a:t>
            </a:r>
          </a:p>
          <a:p>
            <a:r>
              <a:t>• Schlussgedanke: „Wissenschaft wird erst durch Experimente lebendig.“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Fragen und Diskussion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Gibt es noch Fragen zum Thema?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